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3" r:id="rId1"/>
  </p:sldMasterIdLst>
  <p:sldIdLst>
    <p:sldId id="335" r:id="rId2"/>
    <p:sldId id="333" r:id="rId3"/>
    <p:sldId id="334" r:id="rId4"/>
    <p:sldId id="28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4" autoAdjust="0"/>
    <p:restoredTop sz="94660"/>
  </p:normalViewPr>
  <p:slideViewPr>
    <p:cSldViewPr snapToGrid="0">
      <p:cViewPr>
        <p:scale>
          <a:sx n="81" d="100"/>
          <a:sy n="81" d="100"/>
        </p:scale>
        <p:origin x="-216" y="2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128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82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70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752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3661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26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61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509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068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87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742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635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/>
              <a:t>بناء مواقع المكتبات </a:t>
            </a:r>
            <a:br>
              <a:rPr lang="ar-EG" dirty="0" smtClean="0"/>
            </a:br>
            <a:r>
              <a:rPr lang="ar-EG" dirty="0" smtClean="0"/>
              <a:t>المحاضرة الرابعة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1007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617C692-0F7A-4878-917B-7678F659F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EG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معاينة الموقع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xmlns="" id="{DAB0D621-2CE8-4BD3-991F-5540DBF84E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8931" y="2308485"/>
            <a:ext cx="11514138" cy="2668249"/>
          </a:xfrm>
          <a:prstGeom prst="rect">
            <a:avLst/>
          </a:prstGeom>
        </p:spPr>
      </p:pic>
      <p:sp>
        <p:nvSpPr>
          <p:cNvPr id="5" name="Arrow: Down 4">
            <a:extLst>
              <a:ext uri="{FF2B5EF4-FFF2-40B4-BE49-F238E27FC236}">
                <a16:creationId xmlns:a16="http://schemas.microsoft.com/office/drawing/2014/main" xmlns="" id="{86A61EBD-A785-4745-831D-52788A1607D7}"/>
              </a:ext>
            </a:extLst>
          </p:cNvPr>
          <p:cNvSpPr/>
          <p:nvPr/>
        </p:nvSpPr>
        <p:spPr>
          <a:xfrm>
            <a:off x="5968583" y="5051685"/>
            <a:ext cx="254833" cy="1798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BEE817D7-673C-46FB-B19A-7394648115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7757" y="5306518"/>
            <a:ext cx="5171607" cy="1406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5340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617C692-0F7A-4878-917B-7678F659F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EG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انشاء قائمة بالمجموعات كلائحة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46F7663-8821-48C9-B315-A4F18316D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691" y="2302524"/>
            <a:ext cx="11391441" cy="4416328"/>
          </a:xfrm>
        </p:spPr>
        <p:txBody>
          <a:bodyPr>
            <a:normAutofit/>
          </a:bodyPr>
          <a:lstStyle/>
          <a:p>
            <a:pPr algn="just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EG" sz="2400" b="1" dirty="0"/>
              <a:t>كل ما سبق يتم عرض مقال مفرد ولكن بالنسبة ل (قائمة بالمجموعات كلائحة – كمدونة – جميع المجموعات) سيتم عرض مجموعات بالكامل اى بكل محتوياتها من المقالات.</a:t>
            </a:r>
          </a:p>
          <a:p>
            <a:pPr algn="just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EG" sz="2400" b="1" dirty="0"/>
              <a:t>يتم اتباع نفس الخطوات السابقة لانشاء قائمة</a:t>
            </a:r>
          </a:p>
          <a:p>
            <a:pPr marL="0" indent="0" algn="ctr" rtl="1">
              <a:lnSpc>
                <a:spcPct val="150000"/>
              </a:lnSpc>
              <a:buNone/>
            </a:pPr>
            <a:r>
              <a:rPr lang="ar-EG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القوائم      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arajita" panose="020B0604020202020204" pitchFamily="34" charset="0"/>
                <a:cs typeface="Aparajita" panose="020B0604020202020204" pitchFamily="34" charset="0"/>
              </a:rPr>
              <a:t>Main Menu</a:t>
            </a:r>
            <a:r>
              <a:rPr lang="ar-EG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جديد       </a:t>
            </a:r>
            <a:r>
              <a:rPr lang="ar-EG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arajita" panose="020B0604020202020204" pitchFamily="34" charset="0"/>
                <a:cs typeface="Aparajita" panose="020B0604020202020204" pitchFamily="34" charset="0"/>
              </a:rPr>
              <a:t>استكمال البيانات        العنصر الأم (جذر عنصر القائمة)</a:t>
            </a:r>
            <a:endParaRPr lang="ar-EG" sz="2400" b="1" dirty="0"/>
          </a:p>
          <a:p>
            <a:pPr algn="just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EG" sz="2400" b="1" dirty="0"/>
              <a:t>ولكن يتم التحكم فى نوع عنصر القائمة سواء (مجموعات كلائحة – كمدونة – جميع المجموعات) بناء على الشكل الذي تريده فى عرض المجموعات.</a:t>
            </a:r>
          </a:p>
        </p:txBody>
      </p:sp>
      <p:sp>
        <p:nvSpPr>
          <p:cNvPr id="4" name="Arrow: Left 3">
            <a:extLst>
              <a:ext uri="{FF2B5EF4-FFF2-40B4-BE49-F238E27FC236}">
                <a16:creationId xmlns:a16="http://schemas.microsoft.com/office/drawing/2014/main" xmlns="" id="{36B1928F-AF41-488A-A115-BC6558449342}"/>
              </a:ext>
            </a:extLst>
          </p:cNvPr>
          <p:cNvSpPr/>
          <p:nvPr/>
        </p:nvSpPr>
        <p:spPr>
          <a:xfrm>
            <a:off x="9720775" y="4529797"/>
            <a:ext cx="436099" cy="7033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5" name="Arrow: Left 4">
            <a:extLst>
              <a:ext uri="{FF2B5EF4-FFF2-40B4-BE49-F238E27FC236}">
                <a16:creationId xmlns:a16="http://schemas.microsoft.com/office/drawing/2014/main" xmlns="" id="{0F1F63B2-CBE6-4CE7-8F0B-FC24F17A1E5B}"/>
              </a:ext>
            </a:extLst>
          </p:cNvPr>
          <p:cNvSpPr/>
          <p:nvPr/>
        </p:nvSpPr>
        <p:spPr>
          <a:xfrm>
            <a:off x="7948246" y="4510688"/>
            <a:ext cx="422031" cy="11758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6" name="Arrow: Left 5">
            <a:extLst>
              <a:ext uri="{FF2B5EF4-FFF2-40B4-BE49-F238E27FC236}">
                <a16:creationId xmlns:a16="http://schemas.microsoft.com/office/drawing/2014/main" xmlns="" id="{91DAF929-FA31-4873-947B-9BED53F33C4B}"/>
              </a:ext>
            </a:extLst>
          </p:cNvPr>
          <p:cNvSpPr/>
          <p:nvPr/>
        </p:nvSpPr>
        <p:spPr>
          <a:xfrm>
            <a:off x="6963507" y="4529797"/>
            <a:ext cx="422031" cy="9847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7" name="Arrow: Left 6">
            <a:extLst>
              <a:ext uri="{FF2B5EF4-FFF2-40B4-BE49-F238E27FC236}">
                <a16:creationId xmlns:a16="http://schemas.microsoft.com/office/drawing/2014/main" xmlns="" id="{0C5B0FB1-1E66-456E-B529-DCF1EA9266C0}"/>
              </a:ext>
            </a:extLst>
          </p:cNvPr>
          <p:cNvSpPr/>
          <p:nvPr/>
        </p:nvSpPr>
        <p:spPr>
          <a:xfrm>
            <a:off x="4692057" y="4515729"/>
            <a:ext cx="536437" cy="9847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2276989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4F411F-89A4-41BB-92DE-2927B9A01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dirty="0"/>
              <a:t>تابع </a:t>
            </a:r>
            <a:r>
              <a:rPr lang="ar-EG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انشاء قائمة بالمجموعات كلائحة</a:t>
            </a:r>
            <a:endParaRPr lang="ar-EG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xmlns="" id="{2DF5CC03-EFFA-4489-9982-F7670C7FB8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" y="1805781"/>
            <a:ext cx="10972800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0793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271</TotalTime>
  <Words>90</Words>
  <Application>Microsoft Office PowerPoint</Application>
  <PresentationFormat>Custom</PresentationFormat>
  <Paragraphs>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بناء مواقع المكتبات  المحاضرة الرابعة</vt:lpstr>
      <vt:lpstr>معاينة الموقع</vt:lpstr>
      <vt:lpstr>انشاء قائمة بالمجموعات كلائحة</vt:lpstr>
      <vt:lpstr>تابع انشاء قائمة بالمجموعات كلائحة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42</cp:revision>
  <dcterms:created xsi:type="dcterms:W3CDTF">2020-03-16T20:37:04Z</dcterms:created>
  <dcterms:modified xsi:type="dcterms:W3CDTF">2020-03-21T00:28:47Z</dcterms:modified>
</cp:coreProperties>
</file>